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3" r:id="rId3"/>
    <p:sldId id="272" r:id="rId4"/>
    <p:sldId id="266" r:id="rId5"/>
    <p:sldId id="269" r:id="rId6"/>
    <p:sldId id="271" r:id="rId7"/>
    <p:sldId id="258" r:id="rId8"/>
    <p:sldId id="257" r:id="rId9"/>
    <p:sldId id="259" r:id="rId10"/>
    <p:sldId id="260" r:id="rId11"/>
    <p:sldId id="263" r:id="rId12"/>
    <p:sldId id="261" r:id="rId13"/>
    <p:sldId id="262" r:id="rId14"/>
    <p:sldId id="264" r:id="rId15"/>
    <p:sldId id="265" r:id="rId16"/>
    <p:sldId id="270" r:id="rId17"/>
    <p:sldId id="268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732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58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17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08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7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64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4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294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50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8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40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076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1963-38B3-44C2-80D9-5F57D2485129}" type="datetimeFigureOut">
              <a:rPr lang="ru-RU" smtClean="0"/>
              <a:t>11.02.2020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91697-2B72-4A9B-88A9-784D15F96A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1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ry.edbo.gov.ua/" TargetMode="External"/><Relationship Id="rId2" Type="http://schemas.openxmlformats.org/officeDocument/2006/relationships/hyperlink" Target="https://l.facebook.com/l.php?u=https://registry.edbo.gov.ua/&amp;h=AT0wegtflZlTY6vaK6rCDLApH1ai2ITYYGCNVRyNz3AcbBokbOI2awo8pn3B9CjfCIrfs2ko8OnFbZKJk9T0byH_nwbZFlih6m9ryzuRqmJtR-voscGsu1SCN8uYnpAwhX2W2uvU6LtvI7AsnxlGrErnNhPUXDCMkrviogOw9-_lQObzNCCWX0iQNaCQggHTqv7Q__hL8Tcg0FrlxvCS7pNEIwENn1upGjLypV8LmHuX_N7223wpniHVeZ-Mv2zwP1VxgFnt1LvsNmSHZ14FuAyblmBv-XLR-AyqhbXkOKQVrn3o-wLZn8G24a_Z2KqxJ_hfWL0QdRgB3GrZdQPVJ08L0MaOqc6eh3CYB-a588ilD2GORUs_Jv6Yi77nZQeL7smp9oWwv9vFxFVkJuS75jCXBq_G6CTKdcbFbfzf3ym70scRO-XgPKRLYnHwOjklhbu6dcI2orEdP15U5BnbJggBuwvTHH_2DWWfGLU3eHtAZsTsEPNtVaZ6IbUdEJkdIBzPZTtvU5Yow6r4jypJqTvBPRZAsvOTSLPPbjddBcZuRIuiPNTNkOxAChUDa5ql-PpoWup73ejuP43fwTKmSzoZkNz87p5ym2f8poYH5SHFn7WbEat1qfn4k-gMjqlYDCLr6A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101600"/>
            <a:ext cx="118999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ЄДЕБО</a:t>
            </a:r>
          </a:p>
          <a:p>
            <a:pPr algn="ctr"/>
            <a:r>
              <a:rPr lang="uk-UA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інші</a:t>
            </a:r>
          </a:p>
          <a:p>
            <a:pPr algn="ctr"/>
            <a:r>
              <a:rPr lang="uk-UA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реєстри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025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429" y="0"/>
            <a:ext cx="957114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19500" y="2095500"/>
            <a:ext cx="3937000" cy="1384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3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429" y="0"/>
            <a:ext cx="957114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57600" y="4572000"/>
            <a:ext cx="37465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3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27483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0" i="0" cap="all" dirty="0" smtClean="0">
                <a:solidFill>
                  <a:srgbClr val="606770"/>
                </a:solidFill>
                <a:effectLst/>
                <a:latin typeface="inherit"/>
              </a:rPr>
              <a:t>REGISTRY.EDBO.GOV.UA</a:t>
            </a:r>
          </a:p>
          <a:p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Заклади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вищої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освіти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|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Реєстр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суб'єктів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освітньої</a:t>
            </a:r>
            <a:r>
              <a:rPr lang="ru-RU" b="1" i="0" u="none" strike="noStrike" dirty="0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 </a:t>
            </a:r>
            <a:r>
              <a:rPr lang="ru-RU" b="1" i="0" u="none" strike="noStrike" dirty="0" err="1" smtClean="0">
                <a:solidFill>
                  <a:srgbClr val="1D2129"/>
                </a:solidFill>
                <a:effectLst/>
                <a:latin typeface="inherit"/>
                <a:hlinkClick r:id="rId2"/>
              </a:rPr>
              <a:t>діяльності</a:t>
            </a:r>
            <a:endParaRPr lang="ru-RU" b="1" i="0" u="none" strike="noStrike" dirty="0" smtClean="0">
              <a:solidFill>
                <a:srgbClr val="1D2129"/>
              </a:solidFill>
              <a:effectLst/>
              <a:latin typeface="inherit"/>
            </a:endParaRPr>
          </a:p>
          <a:p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Заклади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вищої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освіти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,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Заклади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професійно-технічної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освіти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,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Заклади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загальної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середньої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 </a:t>
            </a:r>
            <a:r>
              <a:rPr lang="ru-RU" b="0" i="0" dirty="0" err="1" smtClean="0">
                <a:solidFill>
                  <a:srgbClr val="606770"/>
                </a:solidFill>
                <a:effectLst/>
                <a:latin typeface="inherit"/>
              </a:rPr>
              <a:t>освіти</a:t>
            </a:r>
            <a:r>
              <a:rPr lang="ru-RU" b="0" i="0" dirty="0" smtClean="0">
                <a:solidFill>
                  <a:srgbClr val="606770"/>
                </a:solidFill>
                <a:effectLst/>
                <a:latin typeface="inherit"/>
              </a:rPr>
              <a:t>, ВСТУП-2018</a:t>
            </a:r>
          </a:p>
          <a:p>
            <a:r>
              <a:rPr lang="ru-RU" b="0" i="0" u="none" strike="noStrike" dirty="0" smtClean="0">
                <a:solidFill>
                  <a:srgbClr val="385898"/>
                </a:solidFill>
                <a:effectLst/>
                <a:latin typeface="Helvetica" panose="020B0604020202020204" pitchFamily="34" charset="0"/>
                <a:hlinkClick r:id="rId3"/>
              </a:rPr>
              <a:t/>
            </a:r>
            <a:br>
              <a:rPr lang="ru-RU" b="0" i="0" u="none" strike="noStrike" dirty="0" smtClean="0">
                <a:solidFill>
                  <a:srgbClr val="385898"/>
                </a:solidFill>
                <a:effectLst/>
                <a:latin typeface="Helvetica" panose="020B0604020202020204" pitchFamily="34" charset="0"/>
                <a:hlinkClick r:id="rId3"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963428" y="4781550"/>
            <a:ext cx="646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registry.edbo.gov.ua</a:t>
            </a:r>
            <a:r>
              <a:rPr lang="en-US" dirty="0" smtClean="0"/>
              <a:t> – </a:t>
            </a:r>
            <a:r>
              <a:rPr lang="uk-UA" dirty="0" smtClean="0"/>
              <a:t>посилання для відкриття у браузері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4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031" y="0"/>
            <a:ext cx="9473938" cy="6858000"/>
          </a:xfrm>
          <a:prstGeom prst="rect">
            <a:avLst/>
          </a:prstGeom>
        </p:spPr>
      </p:pic>
      <p:sp>
        <p:nvSpPr>
          <p:cNvPr id="3" name="Штриховая стрелка вправо 2"/>
          <p:cNvSpPr/>
          <p:nvPr/>
        </p:nvSpPr>
        <p:spPr>
          <a:xfrm rot="13190650">
            <a:off x="7131542" y="950090"/>
            <a:ext cx="2876180" cy="980245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0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687" y="0"/>
            <a:ext cx="9928625" cy="6858000"/>
          </a:xfrm>
          <a:prstGeom prst="rect">
            <a:avLst/>
          </a:prstGeom>
        </p:spPr>
      </p:pic>
      <p:sp>
        <p:nvSpPr>
          <p:cNvPr id="3" name="Штриховая стрелка вправо 2"/>
          <p:cNvSpPr/>
          <p:nvPr/>
        </p:nvSpPr>
        <p:spPr>
          <a:xfrm>
            <a:off x="2451100" y="1790700"/>
            <a:ext cx="2362200" cy="609600"/>
          </a:xfrm>
          <a:prstGeom prst="strip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9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28" y="0"/>
            <a:ext cx="93111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9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28" y="0"/>
            <a:ext cx="931114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" y="13031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0" b="1" dirty="0" smtClean="0">
                <a:solidFill>
                  <a:srgbClr val="FF0000"/>
                </a:solidFill>
              </a:rPr>
              <a:t>84 ОУО</a:t>
            </a:r>
            <a:endParaRPr lang="ru-RU" sz="30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03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871" y="657225"/>
            <a:ext cx="1044892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Що робити?</a:t>
            </a:r>
          </a:p>
          <a:p>
            <a:endParaRPr lang="uk-UA" dirty="0"/>
          </a:p>
          <a:p>
            <a:pPr marL="342900" indent="-342900">
              <a:spcAft>
                <a:spcPts val="1200"/>
              </a:spcAft>
              <a:buFontTx/>
              <a:buAutoNum type="arabicParenR"/>
            </a:pPr>
            <a:r>
              <a:rPr lang="uk-UA" sz="2800" dirty="0"/>
              <a:t>Терміново вносити зміни до виробничої системи ІВС "ОСВІТА" (перелік документів у Додатку 3  до Порядку)</a:t>
            </a:r>
          </a:p>
          <a:p>
            <a:pPr marL="342900" indent="-342900">
              <a:spcAft>
                <a:spcPts val="1200"/>
              </a:spcAft>
              <a:buAutoNum type="arabicParenR"/>
            </a:pPr>
            <a:r>
              <a:rPr lang="uk-UA" sz="2800" dirty="0" smtClean="0"/>
              <a:t>Підключитися до ЄДЕБО (або розблокувати доступ)</a:t>
            </a:r>
          </a:p>
          <a:p>
            <a:pPr marL="342900" indent="-342900">
              <a:spcAft>
                <a:spcPts val="1200"/>
              </a:spcAft>
              <a:buAutoNum type="arabicParenR"/>
            </a:pPr>
            <a:r>
              <a:rPr lang="uk-UA" sz="2800" dirty="0" smtClean="0"/>
              <a:t>Виправити у ЄДЕБО назви підпорядкованих (в </a:t>
            </a:r>
            <a:r>
              <a:rPr lang="uk-UA" sz="2800" dirty="0" err="1" smtClean="0"/>
              <a:t>т.ч</a:t>
            </a:r>
            <a:r>
              <a:rPr lang="uk-UA" sz="2800" dirty="0" smtClean="0"/>
              <a:t>. територіально) ЗЗСО «до посиніння»      *</a:t>
            </a:r>
          </a:p>
          <a:p>
            <a:endParaRPr lang="uk-UA" dirty="0"/>
          </a:p>
          <a:p>
            <a:r>
              <a:rPr lang="uk-UA" dirty="0" smtClean="0"/>
              <a:t>* 	При вірно вказаній назві закладу запис про нього відображається синім кольором, але це 	наразі «</a:t>
            </a:r>
            <a:r>
              <a:rPr lang="uk-UA" dirty="0" err="1" smtClean="0"/>
              <a:t>полуфабрикат</a:t>
            </a:r>
            <a:r>
              <a:rPr lang="uk-UA" dirty="0" smtClean="0"/>
              <a:t>», який затверджується відділом реєстру ІВС "ОСВІТА"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096" y="35623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" y="5686425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Взірцем вірної назви є та, що занесена до виробничої </a:t>
            </a:r>
            <a:r>
              <a:rPr lang="uk-UA" sz="2800" b="1" dirty="0">
                <a:solidFill>
                  <a:srgbClr val="FF0000"/>
                </a:solidFill>
              </a:rPr>
              <a:t>системи ІВС "ОСВІТА"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5" y="4998"/>
            <a:ext cx="8501060" cy="6860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0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900" y="847725"/>
            <a:ext cx="438671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sz="6000" dirty="0" smtClean="0"/>
              <a:t>ІВС "ОСВІТА"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7581900" y="2266950"/>
            <a:ext cx="3794629" cy="1569660"/>
          </a:xfrm>
          <a:prstGeom prst="rect">
            <a:avLst/>
          </a:prstGeom>
          <a:gradFill>
            <a:gsLst>
              <a:gs pos="0">
                <a:srgbClr val="5E9EFF"/>
              </a:gs>
              <a:gs pos="50000">
                <a:srgbClr val="C4D6EB"/>
              </a:gs>
              <a:gs pos="100000">
                <a:srgbClr val="FFFF00"/>
              </a:gs>
            </a:gsLst>
            <a:lin ang="5400000" scaled="0"/>
          </a:gradFill>
          <a:ln w="19050">
            <a:solidFill>
              <a:schemeClr val="tx1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uk-UA" sz="9600" b="1" dirty="0" smtClean="0"/>
              <a:t>ЄДЕБО</a:t>
            </a:r>
            <a:endParaRPr lang="ru-RU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04900" y="2428875"/>
            <a:ext cx="251280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sz="6000" dirty="0" smtClean="0"/>
              <a:t>УЦОЯО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1104899" y="3924300"/>
            <a:ext cx="5261825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uk-UA" sz="6000" dirty="0" smtClean="0"/>
              <a:t>ІСУО</a:t>
            </a:r>
          </a:p>
          <a:p>
            <a:r>
              <a:rPr lang="uk-UA" sz="6000" dirty="0" smtClean="0"/>
              <a:t>(Курс «Школа»)</a:t>
            </a:r>
            <a:endParaRPr lang="ru-RU" sz="6000" dirty="0"/>
          </a:p>
        </p:txBody>
      </p:sp>
      <p:cxnSp>
        <p:nvCxnSpPr>
          <p:cNvPr id="7" name="Пряма зі стрілкою 6"/>
          <p:cNvCxnSpPr/>
          <p:nvPr/>
        </p:nvCxnSpPr>
        <p:spPr>
          <a:xfrm>
            <a:off x="5491614" y="1863388"/>
            <a:ext cx="2090286" cy="4035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 зі стрілкою 8"/>
          <p:cNvCxnSpPr>
            <a:stCxn id="4" idx="3"/>
          </p:cNvCxnSpPr>
          <p:nvPr/>
        </p:nvCxnSpPr>
        <p:spPr>
          <a:xfrm flipV="1">
            <a:off x="3617704" y="2936706"/>
            <a:ext cx="3964196" cy="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 зі стрілкою 10"/>
          <p:cNvCxnSpPr/>
          <p:nvPr/>
        </p:nvCxnSpPr>
        <p:spPr>
          <a:xfrm flipV="1">
            <a:off x="6366724" y="3836610"/>
            <a:ext cx="1215176" cy="876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получна лінія уступом 14"/>
          <p:cNvCxnSpPr>
            <a:stCxn id="3" idx="0"/>
          </p:cNvCxnSpPr>
          <p:nvPr/>
        </p:nvCxnSpPr>
        <p:spPr>
          <a:xfrm rot="16200000" flipV="1">
            <a:off x="6866290" y="-345976"/>
            <a:ext cx="1238250" cy="3987601"/>
          </a:xfrm>
          <a:prstGeom prst="bentConnector2">
            <a:avLst/>
          </a:prstGeom>
          <a:ln w="76200" cmpd="tri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2206292" y="3137508"/>
            <a:ext cx="5690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Назви закладів загальної середньої освіти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2337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я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213105"/>
              </p:ext>
            </p:extLst>
          </p:nvPr>
        </p:nvGraphicFramePr>
        <p:xfrm>
          <a:off x="1" y="1178013"/>
          <a:ext cx="12191999" cy="56017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31859"/>
                <a:gridCol w="6960140"/>
              </a:tblGrid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</a:rPr>
                        <a:t>Верхньоднiпровський</a:t>
                      </a:r>
                      <a:r>
                        <a:rPr lang="uk-UA" sz="1600" dirty="0">
                          <a:effectLst/>
                        </a:rPr>
                        <a:t> район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Кiрiчук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Вiкторiя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Володимирiвна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 err="1">
                          <a:solidFill>
                            <a:srgbClr val="FF0000"/>
                          </a:solidFill>
                          <a:effectLst/>
                        </a:rPr>
                        <a:t>Верхiвцевська</a:t>
                      </a:r>
                      <a:r>
                        <a:rPr lang="uk-UA" sz="1600" b="1" dirty="0">
                          <a:solidFill>
                            <a:srgbClr val="FF0000"/>
                          </a:solidFill>
                          <a:effectLst/>
                        </a:rPr>
                        <a:t> 2</a:t>
                      </a:r>
                      <a:r>
                        <a:rPr lang="uk-UA" sz="1600" dirty="0">
                          <a:effectLst/>
                        </a:rPr>
                        <a:t>, 2014)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1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Зеленодольська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Дашко</a:t>
                      </a:r>
                      <a:r>
                        <a:rPr lang="uk-UA" sz="1600" dirty="0">
                          <a:effectLst/>
                        </a:rPr>
                        <a:t> Артур Олександрович (</a:t>
                      </a:r>
                      <a:r>
                        <a:rPr lang="uk-UA" sz="1600" b="1" dirty="0">
                          <a:effectLst/>
                        </a:rPr>
                        <a:t>Зеленодольська 2</a:t>
                      </a:r>
                      <a:r>
                        <a:rPr lang="uk-UA" sz="1600" dirty="0">
                          <a:effectLst/>
                        </a:rPr>
                        <a:t>, 2015)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Лошкарiвська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</a:t>
                      </a:r>
                      <a:r>
                        <a:rPr lang="uk-UA" sz="1600" dirty="0" err="1">
                          <a:effectLst/>
                        </a:rPr>
                        <a:t>Климошенко</a:t>
                      </a:r>
                      <a:r>
                        <a:rPr lang="uk-UA" sz="1600" dirty="0">
                          <a:effectLst/>
                        </a:rPr>
                        <a:t> Оксана </a:t>
                      </a:r>
                      <a:r>
                        <a:rPr lang="uk-UA" sz="1600" dirty="0" err="1">
                          <a:effectLst/>
                        </a:rPr>
                        <a:t>Анатолiївна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 err="1">
                          <a:effectLst/>
                        </a:rPr>
                        <a:t>Лошкарiвська</a:t>
                      </a:r>
                      <a:r>
                        <a:rPr lang="uk-UA" sz="1600" dirty="0">
                          <a:effectLst/>
                        </a:rPr>
                        <a:t>, 1993)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Днiпро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</a:t>
                      </a:r>
                      <a:r>
                        <a:rPr lang="uk-UA" sz="1600" dirty="0" err="1">
                          <a:effectLst/>
                        </a:rPr>
                        <a:t>Кiзенко</a:t>
                      </a:r>
                      <a:r>
                        <a:rPr lang="uk-UA" sz="1600" dirty="0">
                          <a:effectLst/>
                        </a:rPr>
                        <a:t> Микита Олександрович (</a:t>
                      </a:r>
                      <a:r>
                        <a:rPr lang="uk-UA" sz="1600" b="1" dirty="0">
                          <a:effectLst/>
                        </a:rPr>
                        <a:t>100</a:t>
                      </a:r>
                      <a:r>
                        <a:rPr lang="uk-UA" sz="1600" dirty="0">
                          <a:effectLst/>
                        </a:rPr>
                        <a:t>, 2018)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Днiпро - Новокодацький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Стадник Олег </a:t>
                      </a:r>
                      <a:r>
                        <a:rPr lang="uk-UA" sz="1600" dirty="0" err="1">
                          <a:effectLst/>
                        </a:rPr>
                        <a:t>Валерiйович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93</a:t>
                      </a:r>
                      <a:r>
                        <a:rPr lang="uk-UA" sz="1600" dirty="0">
                          <a:effectLst/>
                        </a:rPr>
                        <a:t>, 1986)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Днiпро - Самарський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Фiлiмонова</a:t>
                      </a:r>
                      <a:r>
                        <a:rPr lang="uk-UA" sz="1600" dirty="0">
                          <a:effectLst/>
                        </a:rPr>
                        <a:t> Людмила Миколаївна (</a:t>
                      </a:r>
                      <a:r>
                        <a:rPr lang="uk-UA" sz="1600" b="1" dirty="0">
                          <a:effectLst/>
                        </a:rPr>
                        <a:t>70</a:t>
                      </a:r>
                      <a:r>
                        <a:rPr lang="uk-UA" sz="1600" dirty="0">
                          <a:effectLst/>
                        </a:rPr>
                        <a:t>, 1989)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Днiпро - Самарський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Чухно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Вiкторiя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Валерiївна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39</a:t>
                      </a:r>
                      <a:r>
                        <a:rPr lang="uk-UA" sz="1600" dirty="0">
                          <a:effectLst/>
                        </a:rPr>
                        <a:t>, 2004)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Днiпро - Шевченкiвський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</a:t>
                      </a:r>
                      <a:r>
                        <a:rPr lang="uk-UA" sz="1600" dirty="0" err="1">
                          <a:effectLst/>
                        </a:rPr>
                        <a:t>Колодич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Євгенiй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Анатолiйович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112</a:t>
                      </a:r>
                      <a:r>
                        <a:rPr lang="uk-UA" sz="1600" dirty="0">
                          <a:effectLst/>
                        </a:rPr>
                        <a:t>, 2010)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Кам'янське - Заводський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</a:t>
                      </a:r>
                      <a:r>
                        <a:rPr lang="uk-UA" sz="1600" dirty="0" err="1">
                          <a:effectLst/>
                        </a:rPr>
                        <a:t>Голубничий</a:t>
                      </a:r>
                      <a:r>
                        <a:rPr lang="uk-UA" sz="1600" dirty="0">
                          <a:effectLst/>
                        </a:rPr>
                        <a:t> Дмитро Олександрович (</a:t>
                      </a:r>
                      <a:r>
                        <a:rPr lang="uk-UA" sz="1600" b="1" dirty="0">
                          <a:effectLst/>
                        </a:rPr>
                        <a:t>35</a:t>
                      </a:r>
                      <a:r>
                        <a:rPr lang="uk-UA" sz="1600" dirty="0">
                          <a:effectLst/>
                        </a:rPr>
                        <a:t>, 1999)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Кам'янське - Пiвденний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Бабiч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Iгор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Сергiйович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42</a:t>
                      </a:r>
                      <a:r>
                        <a:rPr lang="uk-UA" sz="1600" dirty="0">
                          <a:effectLst/>
                        </a:rPr>
                        <a:t>, 2005)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Кривий Рiг - Металургiйний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Носонова</a:t>
                      </a:r>
                      <a:r>
                        <a:rPr lang="uk-UA" sz="1600" dirty="0">
                          <a:effectLst/>
                        </a:rPr>
                        <a:t> Тетяна Миколаївна (</a:t>
                      </a:r>
                      <a:r>
                        <a:rPr lang="uk-UA" sz="1600" b="1" dirty="0">
                          <a:effectLst/>
                        </a:rPr>
                        <a:t>ЦО</a:t>
                      </a:r>
                      <a:r>
                        <a:rPr lang="uk-UA" sz="1600" dirty="0">
                          <a:effectLst/>
                        </a:rPr>
                        <a:t> за 56, 2006)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Кривий Рiг - Саксаганський мiський район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Марчук Раїса Миколаївна (</a:t>
                      </a:r>
                      <a:r>
                        <a:rPr lang="uk-UA" sz="1600" b="1" dirty="0">
                          <a:effectLst/>
                        </a:rPr>
                        <a:t>14</a:t>
                      </a:r>
                      <a:r>
                        <a:rPr lang="uk-UA" sz="1600" dirty="0">
                          <a:effectLst/>
                        </a:rPr>
                        <a:t>, 2004)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Нiкополь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Чорний </a:t>
                      </a:r>
                      <a:r>
                        <a:rPr lang="uk-UA" sz="1600" dirty="0" err="1">
                          <a:effectLst/>
                        </a:rPr>
                        <a:t>Сергiй</a:t>
                      </a:r>
                      <a:r>
                        <a:rPr lang="uk-UA" sz="1600" dirty="0">
                          <a:effectLst/>
                        </a:rPr>
                        <a:t> Євгенович (</a:t>
                      </a:r>
                      <a:r>
                        <a:rPr lang="uk-UA" sz="1600" b="1" dirty="0">
                          <a:effectLst/>
                        </a:rPr>
                        <a:t>13</a:t>
                      </a:r>
                      <a:r>
                        <a:rPr lang="uk-UA" sz="1600" dirty="0">
                          <a:effectLst/>
                        </a:rPr>
                        <a:t>, 1995)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Павлоград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Румянцев </a:t>
                      </a:r>
                      <a:r>
                        <a:rPr lang="uk-UA" sz="1600" dirty="0" err="1">
                          <a:effectLst/>
                        </a:rPr>
                        <a:t>Андрiй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Iгорович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3</a:t>
                      </a:r>
                      <a:r>
                        <a:rPr lang="uk-UA" sz="1600" dirty="0">
                          <a:effectLst/>
                        </a:rPr>
                        <a:t>, 1999)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м. Покров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Бодань</a:t>
                      </a:r>
                      <a:r>
                        <a:rPr lang="uk-UA" sz="1600" dirty="0">
                          <a:effectLst/>
                        </a:rPr>
                        <a:t> Марина </a:t>
                      </a:r>
                      <a:r>
                        <a:rPr lang="uk-UA" sz="1600" dirty="0" err="1">
                          <a:effectLst/>
                        </a:rPr>
                        <a:t>Василiвна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НВК 1</a:t>
                      </a:r>
                      <a:r>
                        <a:rPr lang="uk-UA" sz="1600" dirty="0">
                          <a:effectLst/>
                        </a:rPr>
                        <a:t> за 5, 2006)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Межирiцька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Качеровський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Юрiй</a:t>
                      </a:r>
                      <a:r>
                        <a:rPr lang="uk-UA" sz="1600" dirty="0">
                          <a:effectLst/>
                        </a:rPr>
                        <a:t> Йосипович (</a:t>
                      </a:r>
                      <a:r>
                        <a:rPr lang="uk-UA" sz="1600" b="1" dirty="0" err="1">
                          <a:effectLst/>
                        </a:rPr>
                        <a:t>Межирiцька</a:t>
                      </a:r>
                      <a:r>
                        <a:rPr lang="uk-UA" sz="1600" b="1" dirty="0">
                          <a:effectLst/>
                        </a:rPr>
                        <a:t> 2</a:t>
                      </a:r>
                      <a:r>
                        <a:rPr lang="uk-UA" sz="1600" dirty="0">
                          <a:effectLst/>
                        </a:rPr>
                        <a:t>, 2000)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Новолатiвська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Абзалiлова</a:t>
                      </a:r>
                      <a:r>
                        <a:rPr lang="uk-UA" sz="1600" dirty="0">
                          <a:effectLst/>
                        </a:rPr>
                        <a:t> Люба </a:t>
                      </a:r>
                      <a:r>
                        <a:rPr lang="uk-UA" sz="1600" dirty="0" err="1">
                          <a:effectLst/>
                        </a:rPr>
                        <a:t>Галiївна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 err="1">
                          <a:effectLst/>
                        </a:rPr>
                        <a:t>Новолатiвська</a:t>
                      </a:r>
                      <a:r>
                        <a:rPr lang="uk-UA" sz="1600" dirty="0">
                          <a:effectLst/>
                        </a:rPr>
                        <a:t> за </a:t>
                      </a:r>
                      <a:r>
                        <a:rPr lang="uk-UA" sz="1600" dirty="0" err="1">
                          <a:effectLst/>
                        </a:rPr>
                        <a:t>Новоселiвську</a:t>
                      </a:r>
                      <a:r>
                        <a:rPr lang="uk-UA" sz="1600" dirty="0">
                          <a:effectLst/>
                        </a:rPr>
                        <a:t>, 2006)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Покровська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Коваленко </a:t>
                      </a:r>
                      <a:r>
                        <a:rPr lang="uk-UA" sz="1600" dirty="0" err="1">
                          <a:effectLst/>
                        </a:rPr>
                        <a:t>Iнна</a:t>
                      </a:r>
                      <a:r>
                        <a:rPr lang="uk-UA" sz="1600" dirty="0">
                          <a:effectLst/>
                        </a:rPr>
                        <a:t> </a:t>
                      </a:r>
                      <a:r>
                        <a:rPr lang="uk-UA" sz="1600" dirty="0" err="1">
                          <a:effectLst/>
                        </a:rPr>
                        <a:t>Iванiвна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1</a:t>
                      </a:r>
                      <a:r>
                        <a:rPr lang="uk-UA" sz="1600" dirty="0">
                          <a:effectLst/>
                        </a:rPr>
                        <a:t>, 1990)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Солонянська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09 </a:t>
                      </a:r>
                      <a:r>
                        <a:rPr lang="uk-UA" sz="1600" dirty="0" err="1">
                          <a:effectLst/>
                        </a:rPr>
                        <a:t>Комiсаренко</a:t>
                      </a:r>
                      <a:r>
                        <a:rPr lang="uk-UA" sz="1600" dirty="0">
                          <a:effectLst/>
                        </a:rPr>
                        <a:t> Роман </a:t>
                      </a:r>
                      <a:r>
                        <a:rPr lang="uk-UA" sz="1600" dirty="0" err="1">
                          <a:effectLst/>
                        </a:rPr>
                        <a:t>Вiкторович</a:t>
                      </a:r>
                      <a:r>
                        <a:rPr lang="uk-UA" sz="1600" dirty="0">
                          <a:effectLst/>
                        </a:rPr>
                        <a:t> (</a:t>
                      </a:r>
                      <a:r>
                        <a:rPr lang="uk-UA" sz="1600" b="1" dirty="0">
                          <a:effectLst/>
                        </a:rPr>
                        <a:t>НВО</a:t>
                      </a:r>
                      <a:r>
                        <a:rPr lang="uk-UA" sz="1600" dirty="0">
                          <a:effectLst/>
                        </a:rPr>
                        <a:t>, 1994)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05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Чкаловська об'єднана територiальна громада</a:t>
                      </a:r>
                      <a:endParaRPr lang="ru-RU" sz="1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11 </a:t>
                      </a:r>
                      <a:r>
                        <a:rPr lang="uk-UA" sz="1600" dirty="0" err="1">
                          <a:effectLst/>
                        </a:rPr>
                        <a:t>Пальчук</a:t>
                      </a:r>
                      <a:r>
                        <a:rPr lang="uk-UA" sz="1600" dirty="0">
                          <a:effectLst/>
                        </a:rPr>
                        <a:t> Костянтин Олександрович (</a:t>
                      </a:r>
                      <a:r>
                        <a:rPr lang="uk-UA" sz="1600" b="1" dirty="0" err="1">
                          <a:effectLst/>
                        </a:rPr>
                        <a:t>Чкалiвська</a:t>
                      </a:r>
                      <a:r>
                        <a:rPr lang="uk-UA" sz="1600" dirty="0">
                          <a:effectLst/>
                        </a:rPr>
                        <a:t>, 2003)</a:t>
                      </a:r>
                      <a:endParaRPr lang="ru-RU" sz="1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77255" y="97850"/>
            <a:ext cx="11514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З 65 </a:t>
            </a:r>
            <a:r>
              <a:rPr lang="uk-UA" sz="2800" b="1" dirty="0" smtClean="0"/>
              <a:t>замовлених ЗЗСО у січні 2020 р. дублікатів документів про освіту</a:t>
            </a:r>
          </a:p>
          <a:p>
            <a:pPr algn="ctr"/>
            <a:r>
              <a:rPr lang="uk-UA" sz="2800" b="1" dirty="0" smtClean="0">
                <a:solidFill>
                  <a:srgbClr val="FF0000"/>
                </a:solidFill>
              </a:rPr>
              <a:t>20</a:t>
            </a:r>
            <a:r>
              <a:rPr lang="uk-UA" sz="2800" b="1" dirty="0" smtClean="0"/>
              <a:t> припало на заблоковані ЄДЕБО заклади: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9182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71" y="0"/>
            <a:ext cx="9318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0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571" y="0"/>
            <a:ext cx="931885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881" y="4470400"/>
            <a:ext cx="93675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>
                <a:solidFill>
                  <a:srgbClr val="FF0000"/>
                </a:solidFill>
              </a:rPr>
              <a:t>Де Богуславська школа?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372" y="74140"/>
            <a:ext cx="1171420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/>
              <a:t>Типові помилки в ІСУО: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Товариство</a:t>
            </a:r>
            <a:r>
              <a:rPr lang="ru-RU" dirty="0"/>
              <a:t> з </a:t>
            </a:r>
            <a:r>
              <a:rPr lang="ru-RU" dirty="0" err="1"/>
              <a:t>обмеженою</a:t>
            </a:r>
            <a:r>
              <a:rPr lang="ru-RU" dirty="0"/>
              <a:t> </a:t>
            </a:r>
            <a:r>
              <a:rPr lang="ru-RU" dirty="0" err="1"/>
              <a:t>відповідальністю</a:t>
            </a:r>
            <a:r>
              <a:rPr lang="ru-RU" dirty="0"/>
              <a:t> </a:t>
            </a:r>
            <a:r>
              <a:rPr lang="ru-RU" b="1" u="sng" dirty="0"/>
              <a:t>«</a:t>
            </a:r>
            <a:r>
              <a:rPr lang="ru-RU" dirty="0" err="1"/>
              <a:t>Навчальний</a:t>
            </a:r>
            <a:r>
              <a:rPr lang="ru-RU" dirty="0"/>
              <a:t> заклад </a:t>
            </a:r>
            <a:r>
              <a:rPr lang="ru-RU" b="1" u="sng" dirty="0"/>
              <a:t>«</a:t>
            </a:r>
            <a:r>
              <a:rPr lang="ru-RU" dirty="0" err="1"/>
              <a:t>Дніпровська</a:t>
            </a:r>
            <a:r>
              <a:rPr lang="ru-RU" dirty="0"/>
              <a:t>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</a:t>
            </a:r>
            <a:r>
              <a:rPr lang="ru-RU" b="1" u="sng" dirty="0"/>
              <a:t>«</a:t>
            </a:r>
            <a:r>
              <a:rPr lang="ru-RU" dirty="0" err="1"/>
              <a:t>Британська</a:t>
            </a:r>
            <a:r>
              <a:rPr lang="ru-RU" dirty="0"/>
              <a:t> </a:t>
            </a:r>
            <a:r>
              <a:rPr lang="ru-RU" dirty="0" err="1"/>
              <a:t>міжнародна</a:t>
            </a:r>
            <a:r>
              <a:rPr lang="ru-RU" dirty="0"/>
              <a:t> школа - </a:t>
            </a:r>
            <a:r>
              <a:rPr lang="ru-RU" dirty="0" err="1"/>
              <a:t>Дніпро</a:t>
            </a:r>
            <a:r>
              <a:rPr lang="ru-RU" b="1" u="sng" dirty="0"/>
              <a:t>»</a:t>
            </a:r>
            <a:r>
              <a:rPr lang="ru-RU" dirty="0"/>
              <a:t> </a:t>
            </a:r>
            <a:endParaRPr lang="ru-RU" dirty="0" smtClean="0"/>
          </a:p>
          <a:p>
            <a:pPr>
              <a:spcBef>
                <a:spcPts val="1200"/>
              </a:spcBef>
            </a:pPr>
            <a:r>
              <a:rPr lang="ru-RU" dirty="0" err="1" smtClean="0"/>
              <a:t>м.Дніпро</a:t>
            </a:r>
            <a:r>
              <a:rPr lang="ru-RU" dirty="0" smtClean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</a:t>
            </a:r>
            <a:r>
              <a:rPr lang="ru-RU" dirty="0" err="1"/>
              <a:t>ступінь</a:t>
            </a:r>
            <a:r>
              <a:rPr lang="ru-RU" dirty="0"/>
              <a:t> I-III </a:t>
            </a:r>
            <a:r>
              <a:rPr lang="ru-RU" dirty="0" err="1"/>
              <a:t>навчально-виховний</a:t>
            </a:r>
            <a:r>
              <a:rPr lang="ru-RU" dirty="0"/>
              <a:t> комплекс "</a:t>
            </a:r>
            <a:r>
              <a:rPr lang="ru-RU" dirty="0" err="1"/>
              <a:t>Європейська</a:t>
            </a:r>
            <a:r>
              <a:rPr lang="ru-RU" dirty="0"/>
              <a:t> </a:t>
            </a:r>
            <a:r>
              <a:rPr lang="ru-RU" dirty="0" err="1"/>
              <a:t>гімназія</a:t>
            </a:r>
            <a:r>
              <a:rPr lang="ru-RU" dirty="0"/>
              <a:t>" </a:t>
            </a:r>
            <a:r>
              <a:rPr lang="ru-RU" dirty="0" smtClean="0"/>
              <a:t> ???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Приватний</a:t>
            </a:r>
            <a:r>
              <a:rPr lang="ru-RU" dirty="0"/>
              <a:t> заклад </a:t>
            </a:r>
            <a:r>
              <a:rPr lang="ru-RU" dirty="0" err="1"/>
              <a:t>освіти</a:t>
            </a:r>
            <a:r>
              <a:rPr lang="ru-RU" dirty="0"/>
              <a:t> "</a:t>
            </a:r>
            <a:r>
              <a:rPr lang="ru-RU" dirty="0" err="1"/>
              <a:t>Технічний</a:t>
            </a:r>
            <a:r>
              <a:rPr lang="ru-RU" dirty="0"/>
              <a:t> </a:t>
            </a:r>
            <a:r>
              <a:rPr lang="ru-RU" dirty="0" err="1" smtClean="0"/>
              <a:t>ліцей</a:t>
            </a:r>
            <a:r>
              <a:rPr lang="ru-RU" dirty="0" smtClean="0"/>
              <a:t>"  ???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Комунальний</a:t>
            </a:r>
            <a:r>
              <a:rPr lang="ru-RU" dirty="0"/>
              <a:t> заклад "</a:t>
            </a:r>
            <a:r>
              <a:rPr lang="ru-RU" dirty="0" err="1"/>
              <a:t>Тернівська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</a:t>
            </a:r>
            <a:r>
              <a:rPr lang="ru-RU" b="1" u="sng" dirty="0"/>
              <a:t>І - ІІІ</a:t>
            </a:r>
            <a:r>
              <a:rPr lang="ru-RU" dirty="0"/>
              <a:t> </a:t>
            </a:r>
            <a:r>
              <a:rPr lang="ru-RU" dirty="0" err="1"/>
              <a:t>ступенів</a:t>
            </a:r>
            <a:r>
              <a:rPr lang="ru-RU" dirty="0"/>
              <a:t> </a:t>
            </a:r>
            <a:r>
              <a:rPr lang="ru-RU" b="1" u="sng" dirty="0"/>
              <a:t>№ 5</a:t>
            </a:r>
            <a:r>
              <a:rPr lang="ru-RU" dirty="0"/>
              <a:t> </a:t>
            </a:r>
            <a:r>
              <a:rPr lang="ru-RU" dirty="0" err="1"/>
              <a:t>Тернівської</a:t>
            </a:r>
            <a:r>
              <a:rPr lang="ru-RU" dirty="0"/>
              <a:t> </a:t>
            </a:r>
            <a:r>
              <a:rPr lang="ru-RU" dirty="0" err="1"/>
              <a:t>міської</a:t>
            </a:r>
            <a:r>
              <a:rPr lang="ru-RU" dirty="0"/>
              <a:t> ради </a:t>
            </a:r>
            <a:r>
              <a:rPr lang="ru-RU" dirty="0" err="1"/>
              <a:t>Дніпропетровської</a:t>
            </a:r>
            <a:r>
              <a:rPr lang="ru-RU" dirty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"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Комунальний</a:t>
            </a:r>
            <a:r>
              <a:rPr lang="ru-RU" dirty="0"/>
              <a:t> заклад "</a:t>
            </a:r>
            <a:r>
              <a:rPr lang="ru-RU" dirty="0" err="1"/>
              <a:t>Красівський</a:t>
            </a:r>
            <a:r>
              <a:rPr lang="ru-RU" dirty="0"/>
              <a:t> </a:t>
            </a:r>
            <a:r>
              <a:rPr lang="ru-RU" dirty="0" err="1"/>
              <a:t>навчально-виховний</a:t>
            </a:r>
            <a:r>
              <a:rPr lang="ru-RU" dirty="0"/>
              <a:t> </a:t>
            </a:r>
            <a:r>
              <a:rPr lang="ru-RU" b="1" u="sng" dirty="0"/>
              <a:t>комплекс(</a:t>
            </a:r>
            <a:r>
              <a:rPr lang="ru-RU" dirty="0" err="1"/>
              <a:t>загальноосвітня</a:t>
            </a:r>
            <a:r>
              <a:rPr lang="ru-RU" dirty="0"/>
              <a:t> школа І-ІІІ </a:t>
            </a:r>
            <a:r>
              <a:rPr lang="ru-RU" b="1" u="sng" dirty="0" err="1"/>
              <a:t>ступенів-дошкільний</a:t>
            </a:r>
            <a:r>
              <a:rPr lang="ru-RU" dirty="0"/>
              <a:t> </a:t>
            </a:r>
            <a:r>
              <a:rPr lang="ru-RU" dirty="0" err="1"/>
              <a:t>навчальний</a:t>
            </a:r>
            <a:r>
              <a:rPr lang="ru-RU" dirty="0"/>
              <a:t> заклад</a:t>
            </a:r>
            <a:r>
              <a:rPr lang="ru-RU" b="1" u="sng" dirty="0"/>
              <a:t>) "</a:t>
            </a:r>
            <a:r>
              <a:rPr lang="ru-RU" dirty="0"/>
              <a:t> </a:t>
            </a:r>
            <a:r>
              <a:rPr lang="ru-RU" dirty="0" err="1"/>
              <a:t>Криворізької</a:t>
            </a:r>
            <a:r>
              <a:rPr lang="ru-RU" dirty="0"/>
              <a:t> </a:t>
            </a:r>
            <a:r>
              <a:rPr lang="ru-RU" dirty="0" err="1"/>
              <a:t>районної</a:t>
            </a:r>
            <a:r>
              <a:rPr lang="ru-RU" dirty="0"/>
              <a:t> ради </a:t>
            </a:r>
            <a:r>
              <a:rPr lang="ru-RU" dirty="0" err="1"/>
              <a:t>Дніпропетровської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endParaRPr lang="ru-RU" dirty="0" smtClean="0"/>
          </a:p>
          <a:p>
            <a:pPr>
              <a:spcBef>
                <a:spcPts val="1200"/>
              </a:spcBef>
            </a:pPr>
            <a:r>
              <a:rPr lang="ru-RU" dirty="0" err="1"/>
              <a:t>Письменська</a:t>
            </a:r>
            <a:r>
              <a:rPr lang="ru-RU" dirty="0"/>
              <a:t>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</a:t>
            </a:r>
            <a:r>
              <a:rPr lang="ru-RU" dirty="0" smtClean="0"/>
              <a:t> </a:t>
            </a:r>
            <a:r>
              <a:rPr lang="ru-RU" b="1" dirty="0" smtClean="0"/>
              <a:t>___??? (де </a:t>
            </a:r>
            <a:r>
              <a:rPr lang="ru-RU" b="1" dirty="0" err="1" smtClean="0"/>
              <a:t>далі</a:t>
            </a:r>
            <a:r>
              <a:rPr lang="ru-RU" b="1" dirty="0" smtClean="0"/>
              <a:t>?)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Васильківська</a:t>
            </a:r>
            <a:r>
              <a:rPr lang="ru-RU" dirty="0"/>
              <a:t> 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№2</a:t>
            </a:r>
            <a:r>
              <a:rPr lang="ru-RU" b="1" u="sng" dirty="0"/>
              <a:t>,</a:t>
            </a:r>
            <a:r>
              <a:rPr lang="ru-RU" dirty="0"/>
              <a:t> </a:t>
            </a:r>
            <a:r>
              <a:rPr lang="ru-RU" dirty="0" err="1"/>
              <a:t>Васильківського</a:t>
            </a:r>
            <a:r>
              <a:rPr lang="ru-RU" dirty="0"/>
              <a:t> району</a:t>
            </a:r>
            <a:r>
              <a:rPr lang="ru-RU" b="1" u="sng" dirty="0"/>
              <a:t>,</a:t>
            </a:r>
            <a:r>
              <a:rPr lang="ru-RU" dirty="0"/>
              <a:t> </a:t>
            </a:r>
            <a:r>
              <a:rPr lang="ru-RU" dirty="0" err="1"/>
              <a:t>Дніпропетровської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b="1" u="sng" dirty="0"/>
              <a:t>, </a:t>
            </a:r>
            <a:r>
              <a:rPr lang="ru-RU" b="1" u="sng" dirty="0" err="1"/>
              <a:t>Васильківська</a:t>
            </a:r>
            <a:r>
              <a:rPr lang="ru-RU" b="1" u="sng" dirty="0"/>
              <a:t> ОТГ</a:t>
            </a:r>
            <a:r>
              <a:rPr lang="ru-RU" b="1" u="sng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Комунальний</a:t>
            </a:r>
            <a:r>
              <a:rPr lang="ru-RU" dirty="0"/>
              <a:t> заклад "</a:t>
            </a:r>
            <a:r>
              <a:rPr lang="ru-RU" dirty="0" err="1"/>
              <a:t>Середня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школа </a:t>
            </a:r>
            <a:r>
              <a:rPr lang="ru-RU" b="1" u="sng" dirty="0"/>
              <a:t>№ 4</a:t>
            </a:r>
            <a:r>
              <a:rPr lang="ru-RU" dirty="0"/>
              <a:t> </a:t>
            </a:r>
            <a:r>
              <a:rPr lang="ru-RU" b="1" u="sng" dirty="0" err="1"/>
              <a:t>м.П</a:t>
            </a:r>
            <a:r>
              <a:rPr lang="ru-RU" dirty="0" err="1"/>
              <a:t>окров</a:t>
            </a:r>
            <a:r>
              <a:rPr lang="ru-RU" dirty="0"/>
              <a:t> </a:t>
            </a:r>
            <a:r>
              <a:rPr lang="ru-RU" dirty="0" err="1"/>
              <a:t>Дніпропетровської</a:t>
            </a:r>
            <a:r>
              <a:rPr lang="ru-RU" dirty="0"/>
              <a:t> </a:t>
            </a:r>
            <a:r>
              <a:rPr lang="ru-RU" dirty="0" err="1" smtClean="0"/>
              <a:t>області</a:t>
            </a:r>
            <a:r>
              <a:rPr lang="ru-RU" dirty="0" smtClean="0"/>
              <a:t>"</a:t>
            </a:r>
          </a:p>
          <a:p>
            <a:pPr>
              <a:spcBef>
                <a:spcPts val="1200"/>
              </a:spcBef>
            </a:pPr>
            <a:r>
              <a:rPr lang="ru-RU" dirty="0" err="1"/>
              <a:t>Комунальний</a:t>
            </a:r>
            <a:r>
              <a:rPr lang="ru-RU" dirty="0"/>
              <a:t> заклад </a:t>
            </a:r>
            <a:r>
              <a:rPr lang="ru-RU" dirty="0" err="1"/>
              <a:t>освіти</a:t>
            </a:r>
            <a:r>
              <a:rPr lang="ru-RU" dirty="0"/>
              <a:t> "</a:t>
            </a:r>
            <a:r>
              <a:rPr lang="ru-RU" dirty="0" err="1"/>
              <a:t>Дніпропетровський</a:t>
            </a:r>
            <a:r>
              <a:rPr lang="ru-RU" dirty="0"/>
              <a:t> </a:t>
            </a:r>
            <a:r>
              <a:rPr lang="ru-RU" dirty="0" err="1"/>
              <a:t>обласний</a:t>
            </a:r>
            <a:r>
              <a:rPr lang="ru-RU" dirty="0"/>
              <a:t> </a:t>
            </a:r>
            <a:r>
              <a:rPr lang="ru-RU" dirty="0" err="1"/>
              <a:t>медичний</a:t>
            </a:r>
            <a:r>
              <a:rPr lang="ru-RU" dirty="0"/>
              <a:t> </a:t>
            </a:r>
            <a:r>
              <a:rPr lang="ru-RU" dirty="0" err="1" smtClean="0"/>
              <a:t>ліцей-інтерна</a:t>
            </a:r>
            <a:r>
              <a:rPr lang="ru-RU" b="1" u="sng" dirty="0" err="1" smtClean="0"/>
              <a:t>т"Д</a:t>
            </a:r>
            <a:r>
              <a:rPr lang="ru-RU" dirty="0" err="1" smtClean="0"/>
              <a:t>ніпро</a:t>
            </a:r>
            <a:r>
              <a:rPr lang="ru-RU" dirty="0" smtClean="0"/>
              <a:t>"</a:t>
            </a:r>
          </a:p>
          <a:p>
            <a:pPr>
              <a:spcBef>
                <a:spcPts val="1200"/>
              </a:spcBef>
            </a:pPr>
            <a:r>
              <a:rPr lang="ru-RU" b="1" u="sng" dirty="0"/>
              <a:t>КЗО</a:t>
            </a:r>
            <a:r>
              <a:rPr lang="ru-RU" dirty="0"/>
              <a:t> "</a:t>
            </a:r>
            <a:r>
              <a:rPr lang="ru-RU" dirty="0" err="1"/>
              <a:t>Дніпропетровська</a:t>
            </a:r>
            <a:r>
              <a:rPr lang="ru-RU" dirty="0"/>
              <a:t> </a:t>
            </a:r>
            <a:r>
              <a:rPr lang="ru-RU" dirty="0" err="1"/>
              <a:t>загальноосвітня</a:t>
            </a:r>
            <a:r>
              <a:rPr lang="ru-RU" dirty="0"/>
              <a:t> </a:t>
            </a:r>
            <a:r>
              <a:rPr lang="ru-RU" dirty="0" err="1"/>
              <a:t>санаторна</a:t>
            </a:r>
            <a:r>
              <a:rPr lang="ru-RU" dirty="0"/>
              <a:t> школ</a:t>
            </a:r>
            <a:r>
              <a:rPr lang="ru-RU" b="1" u="sng" dirty="0"/>
              <a:t>а -</a:t>
            </a:r>
            <a:r>
              <a:rPr lang="ru-RU" b="1" u="sng" dirty="0" err="1"/>
              <a:t>і</a:t>
            </a:r>
            <a:r>
              <a:rPr lang="ru-RU" dirty="0" err="1"/>
              <a:t>нтернат</a:t>
            </a:r>
            <a:r>
              <a:rPr lang="ru-RU" dirty="0"/>
              <a:t> №4 І-ІІІ </a:t>
            </a:r>
            <a:r>
              <a:rPr lang="ru-RU" dirty="0" err="1"/>
              <a:t>ступенів</a:t>
            </a:r>
            <a:r>
              <a:rPr lang="ru-RU" dirty="0"/>
              <a:t>" </a:t>
            </a:r>
            <a:r>
              <a:rPr lang="ru-RU" b="1" u="sng" dirty="0" smtClean="0"/>
              <a:t>ДОР</a:t>
            </a:r>
            <a:r>
              <a:rPr lang="ru-RU" dirty="0" smtClean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3931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571" y="0"/>
            <a:ext cx="9426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322" y="0"/>
            <a:ext cx="9963355" cy="6858000"/>
          </a:xfrm>
          <a:prstGeom prst="rect">
            <a:avLst/>
          </a:prstGeom>
        </p:spPr>
      </p:pic>
      <p:sp>
        <p:nvSpPr>
          <p:cNvPr id="3" name="Штриховая стрелка вправо 2"/>
          <p:cNvSpPr/>
          <p:nvPr/>
        </p:nvSpPr>
        <p:spPr>
          <a:xfrm rot="7639957">
            <a:off x="8907171" y="5402657"/>
            <a:ext cx="2012165" cy="9398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21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429" y="0"/>
            <a:ext cx="95711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7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573</Words>
  <Application>Microsoft Office PowerPoint</Application>
  <PresentationFormat>Довільний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Father</dc:creator>
  <cp:lastModifiedBy>USER</cp:lastModifiedBy>
  <cp:revision>25</cp:revision>
  <dcterms:created xsi:type="dcterms:W3CDTF">2020-02-08T21:23:50Z</dcterms:created>
  <dcterms:modified xsi:type="dcterms:W3CDTF">2020-02-11T12:22:28Z</dcterms:modified>
</cp:coreProperties>
</file>